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</p:sldIdLst>
  <p:sldSz cx="6858000" cy="9144000" type="screen4x3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-3258" y="-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944" y="1734382"/>
            <a:ext cx="4888112" cy="334561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4944" y="5181602"/>
            <a:ext cx="4888112" cy="1828799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77064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010" y="5719165"/>
            <a:ext cx="5829993" cy="108214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6419" y="931015"/>
            <a:ext cx="5525174" cy="4285515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6811637"/>
            <a:ext cx="5830004" cy="909963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711922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812801"/>
            <a:ext cx="5830004" cy="4569660"/>
          </a:xfrm>
        </p:spPr>
        <p:txBody>
          <a:bodyPr anchor="ctr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5606428"/>
            <a:ext cx="5830004" cy="2115173"/>
          </a:xfrm>
        </p:spPr>
        <p:txBody>
          <a:bodyPr anchor="ctr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62193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94" y="1163451"/>
            <a:ext cx="5232798" cy="3639887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67863" y="4813376"/>
            <a:ext cx="4923168" cy="793051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5830397"/>
            <a:ext cx="5830004" cy="18947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53220" y="1183812"/>
            <a:ext cx="410166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87598" y="4160020"/>
            <a:ext cx="415231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3113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2851630"/>
            <a:ext cx="5830004" cy="3349113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6216447"/>
            <a:ext cx="5830004" cy="1520859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51818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3999" y="812800"/>
            <a:ext cx="5830004" cy="21401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3998" y="3156124"/>
            <a:ext cx="1855674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3998" y="3924475"/>
            <a:ext cx="1855674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04469" y="3156124"/>
            <a:ext cx="1851481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498259" y="3924475"/>
            <a:ext cx="1858135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84981" y="3156124"/>
            <a:ext cx="1859022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484981" y="3924475"/>
            <a:ext cx="1859022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06611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3999" y="814363"/>
            <a:ext cx="5830004" cy="2138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3999" y="5606427"/>
            <a:ext cx="1854230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3999" y="3156124"/>
            <a:ext cx="1854230" cy="2032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3999" y="6374776"/>
            <a:ext cx="1854230" cy="134682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99052" y="5606427"/>
            <a:ext cx="1857278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498258" y="3156124"/>
            <a:ext cx="1858136" cy="2032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498258" y="6374776"/>
            <a:ext cx="1858136" cy="134682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84981" y="5606427"/>
            <a:ext cx="1856633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484981" y="3156124"/>
            <a:ext cx="1859022" cy="2032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4484910" y="6374773"/>
            <a:ext cx="1859093" cy="1346828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10323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3999" y="3156126"/>
            <a:ext cx="5830004" cy="4565476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457200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812803"/>
            <a:ext cx="1436246" cy="69087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3999" y="812803"/>
            <a:ext cx="4308032" cy="690879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0362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3997" y="3156125"/>
            <a:ext cx="5829653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678578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8" y="1104753"/>
            <a:ext cx="5822861" cy="3649092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998" y="4876611"/>
            <a:ext cx="5822861" cy="1824244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7341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3997" y="3156125"/>
            <a:ext cx="2872140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3471862" y="3156125"/>
            <a:ext cx="2871788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42479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809" y="3161357"/>
            <a:ext cx="2741330" cy="906659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3998" y="4068018"/>
            <a:ext cx="2872140" cy="365358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97988" y="3161357"/>
            <a:ext cx="2746015" cy="906659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3471863" y="4068018"/>
            <a:ext cx="2871788" cy="365358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38999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04372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29322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8" y="812800"/>
            <a:ext cx="2213825" cy="2697669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2856410" y="812802"/>
            <a:ext cx="3487592" cy="690879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3510469"/>
            <a:ext cx="2213825" cy="4211131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9548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812800"/>
            <a:ext cx="3097214" cy="2697672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753203" y="812801"/>
            <a:ext cx="2254388" cy="69088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009" y="3510472"/>
            <a:ext cx="3097203" cy="4211129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486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68580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999" y="3156126"/>
            <a:ext cx="5830004" cy="4565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19290" y="7844369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295684D5-EA27-4B88-8CC6-FB0FC8837973}" type="datetimeFigureOut">
              <a:rPr lang="zh-TW" altLang="en-US" smtClean="0"/>
              <a:pPr/>
              <a:t>2016/12/20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999" y="7844369"/>
            <a:ext cx="375349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14132" y="7844369"/>
            <a:ext cx="42987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9234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tx1"/>
        </a:buClr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022" y="-102407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>
                  <a:solidFill>
                    <a:srgbClr val="0000FF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品牌</a:t>
            </a:r>
            <a:r>
              <a:rPr lang="zh-TW" altLang="en-US" sz="5400" b="1" dirty="0">
                <a:ln w="12700">
                  <a:solidFill>
                    <a:srgbClr val="0000FF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實習獎學金申請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1017814" y="842534"/>
            <a:ext cx="4822371" cy="83820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符合資格：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102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學年度入學時，前</a:t>
            </a:r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60%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45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級分者，並有參加品牌實習保證就業培訓專案者。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1576137" y="3049626"/>
            <a:ext cx="4042610" cy="2184111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TW" sz="15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102</a:t>
            </a:r>
            <a:r>
              <a:rPr lang="zh-TW" altLang="en-US" sz="15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學年度：</a:t>
            </a:r>
            <a:endParaRPr lang="en-US" altLang="zh-TW" sz="15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zh-TW" sz="1500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英文多益檢定加強輔導</a:t>
            </a:r>
            <a:r>
              <a:rPr lang="zh-TW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班</a:t>
            </a:r>
            <a:endParaRPr lang="en-US" altLang="zh-TW" sz="1500" kern="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80975" indent="-180975"/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英文多益成績達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700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分或托福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ITP515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分或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IBT66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分或全民英檢成績中級複試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通過</a:t>
            </a:r>
            <a:endParaRPr lang="en-US" altLang="zh-TW" sz="1500" kern="0" dirty="0" smtClean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品牌企業探索講座』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kern="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4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『品牌企業實務講座』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『實務協同課程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500" b="1" i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協同課程</a:t>
            </a:r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en-US" altLang="zh-TW" sz="15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門</a:t>
            </a:r>
            <a:endParaRPr lang="en-US" altLang="zh-TW" sz="1500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6.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『職場禮儀講座』 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1001481" y="2201615"/>
            <a:ext cx="4822371" cy="38547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已完成以下課程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向下箭號 13"/>
          <p:cNvSpPr/>
          <p:nvPr/>
        </p:nvSpPr>
        <p:spPr>
          <a:xfrm>
            <a:off x="3120118" y="2642707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>
            <a:off x="3069767" y="1798964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6" name="圓角矩形 15"/>
          <p:cNvSpPr/>
          <p:nvPr/>
        </p:nvSpPr>
        <p:spPr>
          <a:xfrm>
            <a:off x="1626055" y="5660398"/>
            <a:ext cx="3673927" cy="597976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已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確認至品牌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企業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實習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7" name="向下箭號 16"/>
          <p:cNvSpPr/>
          <p:nvPr/>
        </p:nvSpPr>
        <p:spPr>
          <a:xfrm>
            <a:off x="3120118" y="5298907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9" name="圓角矩形 18"/>
          <p:cNvSpPr/>
          <p:nvPr/>
        </p:nvSpPr>
        <p:spPr>
          <a:xfrm>
            <a:off x="2050312" y="6724389"/>
            <a:ext cx="2757377" cy="83820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檢附</a:t>
            </a:r>
            <a:r>
              <a:rPr lang="zh-TW" altLang="en-US" sz="15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獎學金申請表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及相關佐證資料，經系辦確認後，向學</a:t>
            </a:r>
            <a:r>
              <a:rPr lang="zh-TW" altLang="en-US" sz="1500" smtClean="0">
                <a:latin typeface="標楷體" panose="03000509000000000000" pitchFamily="65" charset="-120"/>
                <a:ea typeface="標楷體" panose="03000509000000000000" pitchFamily="65" charset="-120"/>
              </a:rPr>
              <a:t>涯中心提出獎學金申請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0" name="向下箭號 19"/>
          <p:cNvSpPr/>
          <p:nvPr/>
        </p:nvSpPr>
        <p:spPr>
          <a:xfrm>
            <a:off x="3086101" y="6305294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245466" y="7387633"/>
            <a:ext cx="661797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備註：</a:t>
            </a:r>
            <a:endParaRPr lang="en-US" altLang="zh-TW" sz="14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英文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：加強輔導班完成證明或多益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..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等成績證明影本，由學系協助確認蓋章。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其他課程</a:t>
            </a:r>
            <a:r>
              <a:rPr lang="en-US" altLang="zh-TW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品牌企業實務、實務協同課程</a:t>
            </a:r>
            <a:r>
              <a:rPr lang="en-US" altLang="zh-TW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檢附歷年修課成績單，由學系協助確認蓋章。</a:t>
            </a:r>
            <a:r>
              <a:rPr lang="en-US" altLang="zh-TW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學生資訊系統列印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相關講座：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檢附參與通識獎座清單，學系協助確認。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學生資訊系統列印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r>
              <a:rPr lang="en-US" altLang="zh-TW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實習：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由學系出實習證明。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5.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若學生資訊系統無相關講座者，由學涯中心認證。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4633231" y="8814576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學習暨生涯發展中心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564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水滴">
  <a:themeElements>
    <a:clrScheme name="小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小水滴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小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TM04033925[[fn=小水滴]]</Template>
  <TotalTime>422</TotalTime>
  <Words>266</Words>
  <Application>Microsoft Office PowerPoint</Application>
  <PresentationFormat>如螢幕大小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小水滴</vt:lpstr>
      <vt:lpstr>投影片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</dc:creator>
  <cp:lastModifiedBy>Ying Li Lin</cp:lastModifiedBy>
  <cp:revision>66</cp:revision>
  <cp:lastPrinted>2015-12-08T05:46:50Z</cp:lastPrinted>
  <dcterms:created xsi:type="dcterms:W3CDTF">2015-12-07T02:56:12Z</dcterms:created>
  <dcterms:modified xsi:type="dcterms:W3CDTF">2016-12-20T12:04:58Z</dcterms:modified>
</cp:coreProperties>
</file>