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</p:sldMasterIdLst>
  <p:sldIdLst>
    <p:sldId id="256" r:id="rId2"/>
  </p:sldIdLst>
  <p:sldSz cx="6858000" cy="9144000" type="screen4x3"/>
  <p:notesSz cx="6735763" cy="98663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CA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2154" y="6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4944" y="1734382"/>
            <a:ext cx="4888112" cy="334561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4944" y="5181602"/>
            <a:ext cx="4888112" cy="1828799"/>
          </a:xfrm>
        </p:spPr>
        <p:txBody>
          <a:bodyPr>
            <a:normAutofit/>
          </a:bodyPr>
          <a:lstStyle>
            <a:lvl1pPr marL="0" indent="0" algn="ctr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7064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010" y="5719165"/>
            <a:ext cx="5829993" cy="1082147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6419" y="931015"/>
            <a:ext cx="5525174" cy="4285515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999" y="6811637"/>
            <a:ext cx="5830004" cy="909963"/>
          </a:xfrm>
        </p:spPr>
        <p:txBody>
          <a:bodyPr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11922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99" y="812801"/>
            <a:ext cx="5830004" cy="4569660"/>
          </a:xfrm>
        </p:spPr>
        <p:txBody>
          <a:bodyPr anchor="ctr"/>
          <a:lstStyle>
            <a:lvl1pPr algn="ctr"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999" y="5606428"/>
            <a:ext cx="5830004" cy="2115173"/>
          </a:xfrm>
        </p:spPr>
        <p:txBody>
          <a:bodyPr anchor="ctr"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21935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494" y="1163451"/>
            <a:ext cx="5232798" cy="3639887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67863" y="4813376"/>
            <a:ext cx="4923168" cy="793051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999" y="5830397"/>
            <a:ext cx="5830004" cy="189473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53220" y="1183812"/>
            <a:ext cx="410166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87598" y="4160020"/>
            <a:ext cx="415231" cy="77970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31134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99" y="2851630"/>
            <a:ext cx="5830004" cy="3349113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999" y="6216447"/>
            <a:ext cx="5830004" cy="1520859"/>
          </a:xfrm>
        </p:spPr>
        <p:txBody>
          <a:bodyPr anchor="t"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1818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3999" y="812800"/>
            <a:ext cx="5830004" cy="21401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3998" y="3156124"/>
            <a:ext cx="1855674" cy="76834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3998" y="3924475"/>
            <a:ext cx="1855674" cy="3797127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04469" y="3156124"/>
            <a:ext cx="1851481" cy="76834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498259" y="3924475"/>
            <a:ext cx="1858135" cy="3797127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484981" y="3156124"/>
            <a:ext cx="1859022" cy="76834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4484981" y="3924475"/>
            <a:ext cx="1859022" cy="3797127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066114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3999" y="814363"/>
            <a:ext cx="5830004" cy="2138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3999" y="5606427"/>
            <a:ext cx="1854230" cy="76834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16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3999" y="3156124"/>
            <a:ext cx="1854230" cy="2032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3999" y="6374776"/>
            <a:ext cx="1854230" cy="1346824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99052" y="5606427"/>
            <a:ext cx="1857278" cy="76834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16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498258" y="3156124"/>
            <a:ext cx="1858136" cy="2032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498258" y="6374776"/>
            <a:ext cx="1858136" cy="1346825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484981" y="5606427"/>
            <a:ext cx="1856633" cy="768349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16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4484981" y="3156124"/>
            <a:ext cx="1859022" cy="2032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4484910" y="6374773"/>
            <a:ext cx="1859093" cy="1346828"/>
          </a:xfrm>
        </p:spPr>
        <p:txBody>
          <a:bodyPr anchor="t"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3236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3999" y="3156126"/>
            <a:ext cx="5830004" cy="4565476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57200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812803"/>
            <a:ext cx="1436246" cy="69087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3999" y="812803"/>
            <a:ext cx="4308032" cy="6908799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362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3997" y="3156125"/>
            <a:ext cx="5829653" cy="45654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8578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98" y="1104753"/>
            <a:ext cx="5822861" cy="3649092"/>
          </a:xfrm>
        </p:spPr>
        <p:txBody>
          <a:bodyPr anchor="b">
            <a:normAutofit/>
          </a:bodyPr>
          <a:lstStyle>
            <a:lvl1pPr>
              <a:defRPr sz="3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998" y="4876611"/>
            <a:ext cx="5822861" cy="1824244"/>
          </a:xfrm>
        </p:spPr>
        <p:txBody>
          <a:bodyPr>
            <a:normAutofit/>
          </a:bodyPr>
          <a:lstStyle>
            <a:lvl1pPr marL="0" indent="0" algn="ctr">
              <a:buNone/>
              <a:defRPr sz="15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3414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3999" y="824691"/>
            <a:ext cx="5830004" cy="2128236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3997" y="3156125"/>
            <a:ext cx="2872140" cy="45654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3471862" y="3156125"/>
            <a:ext cx="2871788" cy="456547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2479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3999" y="824691"/>
            <a:ext cx="5830004" cy="2128236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4809" y="3161357"/>
            <a:ext cx="2741330" cy="906659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19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3998" y="4068018"/>
            <a:ext cx="2872140" cy="365358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97988" y="3161357"/>
            <a:ext cx="2746015" cy="906659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195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3471863" y="4068018"/>
            <a:ext cx="2871788" cy="365358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89998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43723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3220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98" y="812800"/>
            <a:ext cx="2213825" cy="2697669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2856410" y="812802"/>
            <a:ext cx="3487592" cy="6908799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999" y="3510469"/>
            <a:ext cx="2213825" cy="4211131"/>
          </a:xfrm>
        </p:spPr>
        <p:txBody>
          <a:bodyPr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5485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999" y="812800"/>
            <a:ext cx="3097214" cy="2697672"/>
          </a:xfrm>
        </p:spPr>
        <p:txBody>
          <a:bodyPr anchor="b"/>
          <a:lstStyle>
            <a:lvl1pPr algn="ctr">
              <a:defRPr sz="24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753203" y="812801"/>
            <a:ext cx="2254388" cy="69088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009" y="3510472"/>
            <a:ext cx="3097203" cy="4211129"/>
          </a:xfrm>
        </p:spPr>
        <p:txBody>
          <a:bodyPr/>
          <a:lstStyle>
            <a:lvl1pPr marL="0" indent="0" algn="ctr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486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6858002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3999" y="824691"/>
            <a:ext cx="5830004" cy="2128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999" y="3156126"/>
            <a:ext cx="5830004" cy="45654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319290" y="7844369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295684D5-EA27-4B88-8CC6-FB0FC8837973}" type="datetimeFigureOut">
              <a:rPr lang="zh-TW" altLang="en-US" smtClean="0"/>
              <a:pPr/>
              <a:t>2016/12/21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3999" y="7844369"/>
            <a:ext cx="375349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14132" y="7844369"/>
            <a:ext cx="42987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/>
                </a:solidFill>
              </a:defRPr>
            </a:lvl1pPr>
          </a:lstStyle>
          <a:p>
            <a:fld id="{DE1AB744-DA29-46F7-A694-2F9FAC104C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234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  <p:sldLayoutId id="2147483814" r:id="rId14"/>
    <p:sldLayoutId id="2147483815" r:id="rId15"/>
    <p:sldLayoutId id="2147483816" r:id="rId16"/>
    <p:sldLayoutId id="2147483817" r:id="rId17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7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Clr>
          <a:schemeClr val="tx1"/>
        </a:buClr>
        <a:buFont typeface="Arial" panose="020B0604020202020204" pitchFamily="34" charset="0"/>
        <a:buChar char="•"/>
        <a:defRPr sz="15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3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2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Clr>
          <a:schemeClr val="tx1"/>
        </a:buClr>
        <a:buFont typeface="Arial" panose="020B0604020202020204" pitchFamily="34" charset="0"/>
        <a:buChar char="•"/>
        <a:defRPr sz="105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EC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0022" y="-102407"/>
            <a:ext cx="6445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TW" altLang="en-US" sz="5400" b="1" dirty="0" smtClean="0">
                <a:ln w="12700">
                  <a:solidFill>
                    <a:srgbClr val="0000FF"/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品牌</a:t>
            </a:r>
            <a:r>
              <a:rPr lang="zh-TW" altLang="en-US" sz="5400" b="1" dirty="0">
                <a:ln w="12700">
                  <a:solidFill>
                    <a:srgbClr val="0000FF"/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KaiTi" panose="02010609060101010101" pitchFamily="49" charset="-122"/>
                <a:ea typeface="KaiTi" panose="02010609060101010101" pitchFamily="49" charset="-122"/>
              </a:rPr>
              <a:t>實習獎學金申請</a:t>
            </a:r>
          </a:p>
        </p:txBody>
      </p:sp>
      <p:sp>
        <p:nvSpPr>
          <p:cNvPr id="6" name="圓角矩形 5"/>
          <p:cNvSpPr/>
          <p:nvPr/>
        </p:nvSpPr>
        <p:spPr>
          <a:xfrm>
            <a:off x="1017814" y="842534"/>
            <a:ext cx="4822371" cy="838200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符合資格：</a:t>
            </a:r>
            <a:endParaRPr lang="en-US" altLang="zh-TW" sz="1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5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103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學年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度入學時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，並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有參加品牌實習保證就業培訓專案者。</a:t>
            </a:r>
            <a:endParaRPr lang="en-US" altLang="zh-TW" sz="1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1" name="圓角矩形 10"/>
          <p:cNvSpPr/>
          <p:nvPr/>
        </p:nvSpPr>
        <p:spPr>
          <a:xfrm>
            <a:off x="1443790" y="3018055"/>
            <a:ext cx="3982452" cy="2239745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TW" sz="15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103</a:t>
            </a:r>
            <a:r>
              <a:rPr lang="zh-TW" altLang="en-US" sz="15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學年</a:t>
            </a:r>
            <a:r>
              <a:rPr lang="zh-TW" altLang="en-US" sz="15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度：</a:t>
            </a:r>
            <a:endParaRPr lang="en-US" altLang="zh-TW" sz="1500" b="1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80975" indent="-180975"/>
            <a:r>
              <a:rPr lang="en-US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zh-TW" sz="1500" kern="0" dirty="0">
                <a:latin typeface="標楷體" panose="03000509000000000000" pitchFamily="65" charset="-120"/>
                <a:ea typeface="標楷體" panose="03000509000000000000" pitchFamily="65" charset="-120"/>
              </a:rPr>
              <a:t>英文多</a:t>
            </a:r>
            <a:r>
              <a:rPr lang="zh-TW" altLang="zh-TW" sz="1500" kern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益成績達</a:t>
            </a:r>
            <a:r>
              <a:rPr lang="en-US" altLang="zh-TW" sz="1500" kern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700</a:t>
            </a:r>
            <a:r>
              <a:rPr lang="zh-TW" altLang="zh-TW" sz="1500" kern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分</a:t>
            </a:r>
            <a:r>
              <a:rPr lang="zh-TW" altLang="en-US" sz="1500" kern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或</a:t>
            </a:r>
            <a:r>
              <a:rPr lang="zh-TW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托福</a:t>
            </a:r>
            <a: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ITP515</a:t>
            </a:r>
            <a:r>
              <a:rPr lang="zh-TW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分或</a:t>
            </a:r>
            <a:r>
              <a:rPr lang="en-US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IBT66</a:t>
            </a:r>
            <a:r>
              <a:rPr lang="zh-TW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分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或全民英檢成績中級複試通過</a:t>
            </a:r>
            <a:endParaRPr lang="en-US" altLang="zh-TW" sz="15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80975" indent="-180975"/>
            <a:r>
              <a:rPr lang="en-US" altLang="zh-TW" sz="1500" kern="0" dirty="0" smtClean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『</a:t>
            </a:r>
            <a:r>
              <a:rPr lang="zh-TW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品牌企業探索講座』</a:t>
            </a:r>
            <a:r>
              <a:rPr lang="en-US" altLang="zh-TW" sz="15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15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場</a:t>
            </a:r>
            <a:endParaRPr lang="en-US" altLang="zh-TW" sz="1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500" kern="0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3.</a:t>
            </a:r>
            <a:r>
              <a:rPr lang="zh-TW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『品牌企業實務講座』</a:t>
            </a:r>
            <a:r>
              <a:rPr lang="en-US" altLang="zh-TW" sz="15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15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場</a:t>
            </a:r>
            <a:endParaRPr lang="en-US" altLang="zh-TW" sz="15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4.</a:t>
            </a:r>
            <a:r>
              <a:rPr lang="zh-TW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『實務協同課程</a:t>
            </a:r>
            <a:r>
              <a:rPr lang="zh-TW" altLang="zh-TW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』</a:t>
            </a:r>
            <a:endParaRPr lang="en-US" altLang="zh-TW" sz="15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           </a:t>
            </a:r>
            <a:r>
              <a:rPr lang="en-US" altLang="zh-TW" sz="15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500" b="1" i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協同課程</a:t>
            </a:r>
            <a:r>
              <a:rPr lang="en-US" altLang="zh-TW" sz="15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en-US" altLang="zh-TW" sz="1500" dirty="0" smtClean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sz="15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門</a:t>
            </a:r>
            <a:endParaRPr lang="en-US" altLang="zh-TW" sz="15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5.</a:t>
            </a:r>
            <a:r>
              <a:rPr lang="zh-TW" altLang="zh-TW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 『職場禮儀講座』 </a:t>
            </a:r>
            <a:r>
              <a:rPr lang="en-US" altLang="zh-TW" sz="15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zh-TW" sz="1500" dirty="0">
                <a:solidFill>
                  <a:srgbClr val="0000FF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場</a:t>
            </a:r>
            <a:endParaRPr lang="en-US" altLang="zh-TW" sz="1500" dirty="0">
              <a:solidFill>
                <a:srgbClr val="0000FF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" name="圓角矩形 11"/>
          <p:cNvSpPr/>
          <p:nvPr/>
        </p:nvSpPr>
        <p:spPr>
          <a:xfrm>
            <a:off x="1001481" y="2201615"/>
            <a:ext cx="4822371" cy="385470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已完成以下課程</a:t>
            </a:r>
            <a:endParaRPr lang="en-US" altLang="zh-TW" sz="1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4" name="向下箭號 13"/>
          <p:cNvSpPr/>
          <p:nvPr/>
        </p:nvSpPr>
        <p:spPr>
          <a:xfrm>
            <a:off x="3090888" y="2620723"/>
            <a:ext cx="685800" cy="363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/>
          </a:p>
        </p:txBody>
      </p:sp>
      <p:sp>
        <p:nvSpPr>
          <p:cNvPr id="15" name="向下箭號 14"/>
          <p:cNvSpPr/>
          <p:nvPr/>
        </p:nvSpPr>
        <p:spPr>
          <a:xfrm>
            <a:off x="3069767" y="1798964"/>
            <a:ext cx="685800" cy="363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/>
          </a:p>
        </p:txBody>
      </p:sp>
      <p:sp>
        <p:nvSpPr>
          <p:cNvPr id="16" name="圓角矩形 15"/>
          <p:cNvSpPr/>
          <p:nvPr/>
        </p:nvSpPr>
        <p:spPr>
          <a:xfrm>
            <a:off x="1626055" y="5660398"/>
            <a:ext cx="3673927" cy="597976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已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確認至品牌</a:t>
            </a:r>
            <a:r>
              <a:rPr lang="zh-TW" altLang="en-US" sz="1500" dirty="0">
                <a:latin typeface="標楷體" panose="03000509000000000000" pitchFamily="65" charset="-120"/>
                <a:ea typeface="標楷體" panose="03000509000000000000" pitchFamily="65" charset="-120"/>
              </a:rPr>
              <a:t>企業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實習</a:t>
            </a:r>
            <a:endParaRPr lang="en-US" altLang="zh-TW" sz="15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7" name="向下箭號 16"/>
          <p:cNvSpPr/>
          <p:nvPr/>
        </p:nvSpPr>
        <p:spPr>
          <a:xfrm>
            <a:off x="3069766" y="5342669"/>
            <a:ext cx="685800" cy="363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/>
          </a:p>
        </p:txBody>
      </p:sp>
      <p:sp>
        <p:nvSpPr>
          <p:cNvPr id="19" name="圓角矩形 18"/>
          <p:cNvSpPr/>
          <p:nvPr/>
        </p:nvSpPr>
        <p:spPr>
          <a:xfrm>
            <a:off x="2050312" y="6724389"/>
            <a:ext cx="2757377" cy="838200"/>
          </a:xfrm>
          <a:prstGeom prst="round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檢附</a:t>
            </a:r>
            <a:r>
              <a:rPr lang="zh-TW" altLang="en-US" sz="15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獎學金申請表</a:t>
            </a:r>
            <a:r>
              <a:rPr lang="zh-TW" altLang="en-US" sz="15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及相關佐證資料，經系辦確認後，向學</a:t>
            </a:r>
            <a:r>
              <a:rPr lang="zh-TW" altLang="en-US" sz="1500" smtClean="0">
                <a:latin typeface="標楷體" panose="03000509000000000000" pitchFamily="65" charset="-120"/>
                <a:ea typeface="標楷體" panose="03000509000000000000" pitchFamily="65" charset="-120"/>
              </a:rPr>
              <a:t>涯中心提出獎學金申請</a:t>
            </a:r>
            <a:endParaRPr lang="en-US" altLang="zh-TW" sz="15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0" name="向下箭號 19"/>
          <p:cNvSpPr/>
          <p:nvPr/>
        </p:nvSpPr>
        <p:spPr>
          <a:xfrm>
            <a:off x="3086101" y="6305294"/>
            <a:ext cx="685800" cy="363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TW" altLang="en-US"/>
          </a:p>
        </p:txBody>
      </p:sp>
      <p:sp>
        <p:nvSpPr>
          <p:cNvPr id="22" name="文字方塊 21"/>
          <p:cNvSpPr txBox="1"/>
          <p:nvPr/>
        </p:nvSpPr>
        <p:spPr>
          <a:xfrm>
            <a:off x="245466" y="7387633"/>
            <a:ext cx="661797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備註：</a:t>
            </a:r>
            <a:endParaRPr lang="en-US" altLang="zh-TW" sz="1400" b="1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1.</a:t>
            </a:r>
            <a:r>
              <a:rPr lang="zh-TW" altLang="en-US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英文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：加強輔導班完成證明或多益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..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等成績證明影本，由學系協助確認蓋章。</a:t>
            </a: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2.</a:t>
            </a:r>
            <a:r>
              <a:rPr lang="zh-TW" altLang="en-US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其他課程</a:t>
            </a:r>
            <a:r>
              <a:rPr lang="en-US" altLang="zh-TW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品牌企業實務、實務協同課程</a:t>
            </a:r>
            <a:r>
              <a:rPr lang="en-US" altLang="zh-TW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  檢附歷年修課成績單，由學系協助確認蓋章。</a:t>
            </a:r>
            <a:r>
              <a:rPr lang="en-US" altLang="zh-TW" sz="14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400" dirty="0">
                <a:latin typeface="標楷體" panose="03000509000000000000" pitchFamily="65" charset="-120"/>
                <a:ea typeface="標楷體" panose="03000509000000000000" pitchFamily="65" charset="-120"/>
              </a:rPr>
              <a:t>學生資訊系統列印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3.</a:t>
            </a:r>
            <a:r>
              <a:rPr lang="zh-TW" altLang="en-US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相關講座：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檢附參與通識獎座清單，學系協助確認。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學生資訊系統列印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r>
              <a:rPr lang="en-US" altLang="zh-TW" sz="1400" dirty="0"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.</a:t>
            </a:r>
            <a:r>
              <a:rPr lang="zh-TW" altLang="en-US" sz="1400" b="1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實習：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由學系出實習證明。</a:t>
            </a: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en-US" altLang="zh-TW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5.</a:t>
            </a:r>
            <a:r>
              <a:rPr lang="zh-TW" altLang="en-US" sz="14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若學生資訊系統無相關講座者，由學涯中心認證。</a:t>
            </a:r>
            <a:endParaRPr lang="en-US" altLang="zh-TW" sz="14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4633231" y="8814576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學習暨生涯發展中心</a:t>
            </a:r>
            <a:endParaRPr lang="en-US" altLang="zh-TW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0564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小水滴">
  <a:themeElements>
    <a:clrScheme name="小水滴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小水滴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小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TM04033925[[fn=小水滴]]</Template>
  <TotalTime>340</TotalTime>
  <Words>249</Words>
  <Application>Microsoft Office PowerPoint</Application>
  <PresentationFormat>如螢幕大小 (4:3)</PresentationFormat>
  <Paragraphs>21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KaiTi</vt:lpstr>
      <vt:lpstr>新細明體</vt:lpstr>
      <vt:lpstr>標楷體</vt:lpstr>
      <vt:lpstr>Arial</vt:lpstr>
      <vt:lpstr>Times New Roman</vt:lpstr>
      <vt:lpstr>Tw Cen MT</vt:lpstr>
      <vt:lpstr>小水滴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admin</dc:creator>
  <cp:lastModifiedBy>admin</cp:lastModifiedBy>
  <cp:revision>74</cp:revision>
  <cp:lastPrinted>2015-12-08T05:46:50Z</cp:lastPrinted>
  <dcterms:created xsi:type="dcterms:W3CDTF">2015-12-07T02:56:12Z</dcterms:created>
  <dcterms:modified xsi:type="dcterms:W3CDTF">2016-12-21T01:20:26Z</dcterms:modified>
</cp:coreProperties>
</file>